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handoutMasterIdLst>
    <p:handoutMasterId r:id="rId8"/>
  </p:handoutMasterIdLst>
  <p:sldIdLst>
    <p:sldId id="307" r:id="rId2"/>
    <p:sldId id="308" r:id="rId3"/>
    <p:sldId id="343" r:id="rId4"/>
    <p:sldId id="340" r:id="rId5"/>
    <p:sldId id="344" r:id="rId6"/>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snapToGrid="0">
      <p:cViewPr varScale="1">
        <p:scale>
          <a:sx n="91" d="100"/>
          <a:sy n="91" d="100"/>
        </p:scale>
        <p:origin x="1536" y="33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43AB7B2-9F70-50D7-9FAF-42FCD374A100}"/>
              </a:ext>
            </a:extLst>
          </p:cNvPr>
          <p:cNvSpPr>
            <a:spLocks noGrp="1"/>
          </p:cNvSpPr>
          <p:nvPr>
            <p:ph type="hdr" sz="quarter"/>
          </p:nvPr>
        </p:nvSpPr>
        <p:spPr>
          <a:xfrm>
            <a:off x="0" y="1"/>
            <a:ext cx="3077739" cy="513429"/>
          </a:xfrm>
          <a:prstGeom prst="rect">
            <a:avLst/>
          </a:prstGeom>
        </p:spPr>
        <p:txBody>
          <a:bodyPr vert="horz" lIns="99037" tIns="49520" rIns="99037" bIns="49520"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3B2233BE-6591-C24F-DF49-FA537ECC41AE}"/>
              </a:ext>
            </a:extLst>
          </p:cNvPr>
          <p:cNvSpPr>
            <a:spLocks noGrp="1"/>
          </p:cNvSpPr>
          <p:nvPr>
            <p:ph type="dt" sz="quarter" idx="1"/>
          </p:nvPr>
        </p:nvSpPr>
        <p:spPr>
          <a:xfrm>
            <a:off x="4023094" y="1"/>
            <a:ext cx="3077739" cy="513429"/>
          </a:xfrm>
          <a:prstGeom prst="rect">
            <a:avLst/>
          </a:prstGeom>
        </p:spPr>
        <p:txBody>
          <a:bodyPr vert="horz" lIns="99037" tIns="49520" rIns="99037" bIns="49520" rtlCol="0"/>
          <a:lstStyle>
            <a:lvl1pPr algn="r">
              <a:defRPr sz="1300"/>
            </a:lvl1pPr>
          </a:lstStyle>
          <a:p>
            <a:r>
              <a:rPr lang="en-US" sz="1000">
                <a:latin typeface="Arial" panose="020B0604020202020204" pitchFamily="34" charset="0"/>
                <a:cs typeface="Arial" panose="020B0604020202020204" pitchFamily="34" charset="0"/>
              </a:rPr>
              <a:t>7/20/2025 pm</a:t>
            </a:r>
          </a:p>
        </p:txBody>
      </p:sp>
      <p:sp>
        <p:nvSpPr>
          <p:cNvPr id="4" name="Footer Placeholder 3">
            <a:extLst>
              <a:ext uri="{FF2B5EF4-FFF2-40B4-BE49-F238E27FC236}">
                <a16:creationId xmlns:a16="http://schemas.microsoft.com/office/drawing/2014/main" id="{B3D5E2AE-EE4A-EEC1-FA46-003E59D5F26E}"/>
              </a:ext>
            </a:extLst>
          </p:cNvPr>
          <p:cNvSpPr>
            <a:spLocks noGrp="1"/>
          </p:cNvSpPr>
          <p:nvPr>
            <p:ph type="ftr" sz="quarter" idx="2"/>
          </p:nvPr>
        </p:nvSpPr>
        <p:spPr>
          <a:xfrm>
            <a:off x="0" y="9719600"/>
            <a:ext cx="3077739" cy="513428"/>
          </a:xfrm>
          <a:prstGeom prst="rect">
            <a:avLst/>
          </a:prstGeom>
        </p:spPr>
        <p:txBody>
          <a:bodyPr vert="horz" lIns="99037" tIns="49520" rIns="99037" bIns="49520"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5FED4C10-C7B3-5DBE-1E2C-F6273C826216}"/>
              </a:ext>
            </a:extLst>
          </p:cNvPr>
          <p:cNvSpPr>
            <a:spLocks noGrp="1"/>
          </p:cNvSpPr>
          <p:nvPr>
            <p:ph type="sldNum" sz="quarter" idx="3"/>
          </p:nvPr>
        </p:nvSpPr>
        <p:spPr>
          <a:xfrm>
            <a:off x="4023094" y="9719600"/>
            <a:ext cx="3077739" cy="513428"/>
          </a:xfrm>
          <a:prstGeom prst="rect">
            <a:avLst/>
          </a:prstGeom>
        </p:spPr>
        <p:txBody>
          <a:bodyPr vert="horz" lIns="99037" tIns="49520" rIns="99037" bIns="49520" rtlCol="0" anchor="b"/>
          <a:lstStyle>
            <a:lvl1pPr algn="r">
              <a:defRPr sz="1300"/>
            </a:lvl1pPr>
          </a:lstStyle>
          <a:p>
            <a:fld id="{8EB8D8BB-82BB-4C52-883E-0AF0ACCDCF90}"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839196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513429"/>
          </a:xfrm>
          <a:prstGeom prst="rect">
            <a:avLst/>
          </a:prstGeom>
        </p:spPr>
        <p:txBody>
          <a:bodyPr vert="horz" lIns="99037" tIns="49520" rIns="99037" bIns="49520" rtlCol="0"/>
          <a:lstStyle>
            <a:lvl1pPr algn="l">
              <a:defRPr sz="1300"/>
            </a:lvl1pPr>
          </a:lstStyle>
          <a:p>
            <a:endParaRPr lang="en-US"/>
          </a:p>
        </p:txBody>
      </p:sp>
      <p:sp>
        <p:nvSpPr>
          <p:cNvPr id="3" name="Date Placeholder 2"/>
          <p:cNvSpPr>
            <a:spLocks noGrp="1"/>
          </p:cNvSpPr>
          <p:nvPr>
            <p:ph type="dt" idx="1"/>
          </p:nvPr>
        </p:nvSpPr>
        <p:spPr>
          <a:xfrm>
            <a:off x="4023094" y="1"/>
            <a:ext cx="3077739" cy="513429"/>
          </a:xfrm>
          <a:prstGeom prst="rect">
            <a:avLst/>
          </a:prstGeom>
        </p:spPr>
        <p:txBody>
          <a:bodyPr vert="horz" lIns="99037" tIns="49520" rIns="99037" bIns="49520" rtlCol="0"/>
          <a:lstStyle>
            <a:lvl1pPr algn="r">
              <a:defRPr sz="1300"/>
            </a:lvl1pPr>
          </a:lstStyle>
          <a:p>
            <a:r>
              <a:rPr lang="en-US"/>
              <a:t>7/20/2025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37" tIns="49520" rIns="99037" bIns="49520"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37" tIns="49520" rIns="99037" bIns="495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600"/>
            <a:ext cx="3077739" cy="513428"/>
          </a:xfrm>
          <a:prstGeom prst="rect">
            <a:avLst/>
          </a:prstGeom>
        </p:spPr>
        <p:txBody>
          <a:bodyPr vert="horz" lIns="99037" tIns="49520" rIns="99037" bIns="49520"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4" y="9719600"/>
            <a:ext cx="3077739" cy="513428"/>
          </a:xfrm>
          <a:prstGeom prst="rect">
            <a:avLst/>
          </a:prstGeom>
        </p:spPr>
        <p:txBody>
          <a:bodyPr vert="horz" lIns="99037" tIns="49520" rIns="99037" bIns="49520" rtlCol="0" anchor="b"/>
          <a:lstStyle>
            <a:lvl1pPr algn="r">
              <a:defRPr sz="1300"/>
            </a:lvl1pPr>
          </a:lstStyle>
          <a:p>
            <a:fld id="{F89DF883-734A-4A13-B0BA-37A6773C6901}" type="slidenum">
              <a:rPr lang="en-US" smtClean="0"/>
              <a:t>‹#›</a:t>
            </a:fld>
            <a:endParaRPr lang="en-US"/>
          </a:p>
        </p:txBody>
      </p:sp>
    </p:spTree>
    <p:extLst>
      <p:ext uri="{BB962C8B-B14F-4D97-AF65-F5344CB8AC3E}">
        <p14:creationId xmlns:p14="http://schemas.microsoft.com/office/powerpoint/2010/main" val="23565261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 which is able to save your souls</a:t>
            </a:r>
            <a:r>
              <a:rPr lang="en-US" b="0" dirty="0"/>
              <a:t>.”</a:t>
            </a:r>
          </a:p>
          <a:p>
            <a:endParaRPr lang="en-US" b="0" dirty="0"/>
          </a:p>
          <a:p>
            <a:r>
              <a:rPr lang="en-US" b="1" dirty="0"/>
              <a:t>1 John 3:23-24</a:t>
            </a:r>
            <a:r>
              <a:rPr lang="en-US" b="0" dirty="0"/>
              <a:t> – “23 And this is his commandment, </a:t>
            </a:r>
            <a:r>
              <a:rPr lang="en-US" b="1" dirty="0"/>
              <a:t>that we believe in the name of his Son Jesus Christ</a:t>
            </a:r>
            <a:r>
              <a:rPr lang="en-US" b="0" dirty="0"/>
              <a:t> and love one another, just as he has commanded us. 24 Whoever keeps his commandments abides in him, and he in them. And by this we know that he abides in us, by the Spirit whom he has given us.”</a:t>
            </a:r>
          </a:p>
        </p:txBody>
      </p:sp>
      <p:sp>
        <p:nvSpPr>
          <p:cNvPr id="4" name="Slide Number Placeholder 3"/>
          <p:cNvSpPr>
            <a:spLocks noGrp="1"/>
          </p:cNvSpPr>
          <p:nvPr>
            <p:ph type="sldNum" sz="quarter" idx="5"/>
          </p:nvPr>
        </p:nvSpPr>
        <p:spPr/>
        <p:txBody>
          <a:bodyPr/>
          <a:lstStyle/>
          <a:p>
            <a:pPr defTabSz="4972303" fontAlgn="base">
              <a:spcBef>
                <a:spcPct val="0"/>
              </a:spcBef>
              <a:spcAft>
                <a:spcPct val="0"/>
              </a:spcAft>
              <a:defRPr/>
            </a:pPr>
            <a:fld id="{3AF42B02-11F3-4BD2-B2E3-53F42D06C240}" type="slidenum">
              <a:rPr lang="en-US" altLang="en-US" sz="6600">
                <a:solidFill>
                  <a:prstClr val="black"/>
                </a:solidFill>
                <a:latin typeface="Arial" panose="020B0604020202020204" pitchFamily="34" charset="0"/>
              </a:rPr>
              <a:pPr defTabSz="4972303" fontAlgn="base">
                <a:spcBef>
                  <a:spcPct val="0"/>
                </a:spcBef>
                <a:spcAft>
                  <a:spcPct val="0"/>
                </a:spcAft>
                <a:defRPr/>
              </a:pPr>
              <a:t>3</a:t>
            </a:fld>
            <a:endParaRPr lang="en-US" altLang="en-US" sz="66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4972303" fontAlgn="base">
              <a:spcBef>
                <a:spcPct val="0"/>
              </a:spcBef>
              <a:spcAft>
                <a:spcPct val="0"/>
              </a:spcAft>
              <a:defRPr/>
            </a:pPr>
            <a:r>
              <a:rPr lang="en-US" altLang="en-US" sz="6600">
                <a:solidFill>
                  <a:prstClr val="black"/>
                </a:solidFill>
                <a:latin typeface="Arial" panose="020B0604020202020204" pitchFamily="34" charset="0"/>
              </a:rPr>
              <a:t>7/20/2025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4972303" fontAlgn="base">
              <a:spcBef>
                <a:spcPct val="0"/>
              </a:spcBef>
              <a:spcAft>
                <a:spcPct val="0"/>
              </a:spcAft>
              <a:defRPr/>
            </a:pPr>
            <a:r>
              <a:rPr lang="en-US" altLang="en-US" sz="66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b="0" dirty="0"/>
              <a:t> – “</a:t>
            </a:r>
            <a:r>
              <a:rPr lang="en-US" b="1" dirty="0"/>
              <a:t>Repent therefore, and turn again, that your sins may be blotted out</a:t>
            </a:r>
            <a:r>
              <a:rPr lang="en-US" b="0" dirty="0"/>
              <a:t>”</a:t>
            </a:r>
          </a:p>
          <a:p>
            <a:endParaRPr lang="en-US" b="0" dirty="0"/>
          </a:p>
          <a:p>
            <a:r>
              <a:rPr lang="en-US" b="1" dirty="0"/>
              <a:t>Romans 10:9-10</a:t>
            </a:r>
            <a:r>
              <a:rPr lang="en-US" b="0" dirty="0"/>
              <a:t> – “9 because, if you confess with your mouth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4972303" fontAlgn="base">
              <a:spcBef>
                <a:spcPct val="0"/>
              </a:spcBef>
              <a:spcAft>
                <a:spcPct val="0"/>
              </a:spcAft>
              <a:defRPr/>
            </a:pPr>
            <a:fld id="{3AF42B02-11F3-4BD2-B2E3-53F42D06C240}" type="slidenum">
              <a:rPr lang="en-US" altLang="en-US" sz="6600">
                <a:solidFill>
                  <a:prstClr val="black"/>
                </a:solidFill>
                <a:latin typeface="Arial" panose="020B0604020202020204" pitchFamily="34" charset="0"/>
              </a:rPr>
              <a:pPr defTabSz="4972303" fontAlgn="base">
                <a:spcBef>
                  <a:spcPct val="0"/>
                </a:spcBef>
                <a:spcAft>
                  <a:spcPct val="0"/>
                </a:spcAft>
                <a:defRPr/>
              </a:pPr>
              <a:t>4</a:t>
            </a:fld>
            <a:endParaRPr lang="en-US" altLang="en-US" sz="66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4972303" fontAlgn="base">
              <a:spcBef>
                <a:spcPct val="0"/>
              </a:spcBef>
              <a:spcAft>
                <a:spcPct val="0"/>
              </a:spcAft>
              <a:defRPr/>
            </a:pPr>
            <a:r>
              <a:rPr lang="en-US" altLang="en-US" sz="6600">
                <a:solidFill>
                  <a:prstClr val="black"/>
                </a:solidFill>
                <a:latin typeface="Arial" panose="020B0604020202020204" pitchFamily="34" charset="0"/>
              </a:rPr>
              <a:t>7/20/2025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4972303" fontAlgn="base">
              <a:spcBef>
                <a:spcPct val="0"/>
              </a:spcBef>
              <a:spcAft>
                <a:spcPct val="0"/>
              </a:spcAft>
              <a:defRPr/>
            </a:pPr>
            <a:r>
              <a:rPr lang="en-US" altLang="en-US" sz="66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C919D-D995-68BF-A904-3A546EBB6B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01D35F-B89B-F8FB-DCD8-638F9D0ACB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343BA8-BCE8-69EA-FBE9-E27A5D23F5F7}"/>
              </a:ext>
            </a:extLst>
          </p:cNvPr>
          <p:cNvSpPr>
            <a:spLocks noGrp="1"/>
          </p:cNvSpPr>
          <p:nvPr>
            <p:ph type="body" idx="1"/>
          </p:nvPr>
        </p:nvSpPr>
        <p:spPr/>
        <p:txBody>
          <a:bodyPr/>
          <a:lstStyle/>
          <a:p>
            <a:r>
              <a:rPr lang="en-US" b="1" dirty="0"/>
              <a:t>Acts 2:38</a:t>
            </a:r>
            <a:r>
              <a:rPr lang="en-US" b="0" dirty="0"/>
              <a:t> – “And Peter said to them, ‘</a:t>
            </a:r>
            <a:r>
              <a:rPr lang="en-US" b="1" dirty="0"/>
              <a:t>Repent and be baptized every one of you</a:t>
            </a:r>
            <a:r>
              <a:rPr lang="en-US" b="0" dirty="0"/>
              <a:t> in the name of Jesus Christ for the forgiveness of your sins, and you will receive the gift of the Holy Spirit.’”</a:t>
            </a:r>
          </a:p>
          <a:p>
            <a:endParaRPr lang="en-US" dirty="0"/>
          </a:p>
          <a:p>
            <a:pPr defTabSz="4593057">
              <a:defRPr/>
            </a:pPr>
            <a:r>
              <a:rPr lang="en-US" b="1" dirty="0"/>
              <a:t>I Corinthians 15:1-2</a:t>
            </a:r>
            <a:r>
              <a:rPr lang="en-US" b="0" dirty="0"/>
              <a:t> – “1 Now I would remind you, brothers, of the gospel I preached to you, which you received, in which you stand 2 and by which you are being saved, </a:t>
            </a:r>
            <a:r>
              <a:rPr lang="en-US" b="1" dirty="0"/>
              <a:t>if you hold fast to the word I preached to you – unless you believed in vain</a:t>
            </a:r>
            <a:r>
              <a:rPr lang="en-US" b="0" dirty="0"/>
              <a:t>.”</a:t>
            </a:r>
          </a:p>
        </p:txBody>
      </p:sp>
      <p:sp>
        <p:nvSpPr>
          <p:cNvPr id="4" name="Slide Number Placeholder 3">
            <a:extLst>
              <a:ext uri="{FF2B5EF4-FFF2-40B4-BE49-F238E27FC236}">
                <a16:creationId xmlns:a16="http://schemas.microsoft.com/office/drawing/2014/main" id="{4CAF409E-BE20-38BA-C72E-D4B3C8F753E9}"/>
              </a:ext>
            </a:extLst>
          </p:cNvPr>
          <p:cNvSpPr>
            <a:spLocks noGrp="1"/>
          </p:cNvSpPr>
          <p:nvPr>
            <p:ph type="sldNum" sz="quarter" idx="5"/>
          </p:nvPr>
        </p:nvSpPr>
        <p:spPr/>
        <p:txBody>
          <a:bodyPr/>
          <a:lstStyle/>
          <a:p>
            <a:pPr defTabSz="4972303" fontAlgn="base">
              <a:spcBef>
                <a:spcPct val="0"/>
              </a:spcBef>
              <a:spcAft>
                <a:spcPct val="0"/>
              </a:spcAft>
              <a:defRPr/>
            </a:pPr>
            <a:fld id="{3AF42B02-11F3-4BD2-B2E3-53F42D06C240}" type="slidenum">
              <a:rPr lang="en-US" altLang="en-US" sz="6600">
                <a:solidFill>
                  <a:prstClr val="black"/>
                </a:solidFill>
                <a:latin typeface="Arial" panose="020B0604020202020204" pitchFamily="34" charset="0"/>
              </a:rPr>
              <a:pPr defTabSz="4972303" fontAlgn="base">
                <a:spcBef>
                  <a:spcPct val="0"/>
                </a:spcBef>
                <a:spcAft>
                  <a:spcPct val="0"/>
                </a:spcAft>
                <a:defRPr/>
              </a:pPr>
              <a:t>5</a:t>
            </a:fld>
            <a:endParaRPr lang="en-US" altLang="en-US" sz="66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2CAAB31F-5CA9-C372-545B-B789E056707A}"/>
              </a:ext>
            </a:extLst>
          </p:cNvPr>
          <p:cNvSpPr>
            <a:spLocks noGrp="1"/>
          </p:cNvSpPr>
          <p:nvPr>
            <p:ph type="dt" idx="1"/>
          </p:nvPr>
        </p:nvSpPr>
        <p:spPr/>
        <p:txBody>
          <a:bodyPr/>
          <a:lstStyle/>
          <a:p>
            <a:pPr defTabSz="4972303" fontAlgn="base">
              <a:spcBef>
                <a:spcPct val="0"/>
              </a:spcBef>
              <a:spcAft>
                <a:spcPct val="0"/>
              </a:spcAft>
              <a:defRPr/>
            </a:pPr>
            <a:r>
              <a:rPr lang="en-US" altLang="en-US" sz="6600">
                <a:solidFill>
                  <a:prstClr val="black"/>
                </a:solidFill>
                <a:latin typeface="Arial" panose="020B0604020202020204" pitchFamily="34" charset="0"/>
              </a:rPr>
              <a:t>7/20/2025 pm</a:t>
            </a:r>
          </a:p>
        </p:txBody>
      </p:sp>
      <p:sp>
        <p:nvSpPr>
          <p:cNvPr id="6" name="Footer Placeholder 5">
            <a:extLst>
              <a:ext uri="{FF2B5EF4-FFF2-40B4-BE49-F238E27FC236}">
                <a16:creationId xmlns:a16="http://schemas.microsoft.com/office/drawing/2014/main" id="{CC7892D2-CD09-D3A5-85DC-BCFDCF70B275}"/>
              </a:ext>
            </a:extLst>
          </p:cNvPr>
          <p:cNvSpPr>
            <a:spLocks noGrp="1"/>
          </p:cNvSpPr>
          <p:nvPr>
            <p:ph type="ftr" sz="quarter" idx="4"/>
          </p:nvPr>
        </p:nvSpPr>
        <p:spPr/>
        <p:txBody>
          <a:bodyPr/>
          <a:lstStyle/>
          <a:p>
            <a:pPr defTabSz="4972303" fontAlgn="base">
              <a:spcBef>
                <a:spcPct val="0"/>
              </a:spcBef>
              <a:spcAft>
                <a:spcPct val="0"/>
              </a:spcAft>
              <a:defRPr/>
            </a:pPr>
            <a:r>
              <a:rPr lang="en-US" altLang="en-US" sz="66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926978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678504-5F14-4E5E-B363-144F692C5C6E}"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3778375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678504-5F14-4E5E-B363-144F692C5C6E}" type="datetimeFigureOut">
              <a:rPr lang="en-US" smtClean="0"/>
              <a:t>7/19/2025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97765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5857258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9193967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147866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678504-5F14-4E5E-B363-144F692C5C6E}" type="datetimeFigureOut">
              <a:rPr lang="en-US" smtClean="0"/>
              <a:t>7/19/2025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8464343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678504-5F14-4E5E-B363-144F692C5C6E}" type="datetimeFigureOut">
              <a:rPr lang="en-US" smtClean="0"/>
              <a:t>7/19/2025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1451432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678504-5F14-4E5E-B363-144F692C5C6E}"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4030336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678504-5F14-4E5E-B363-144F692C5C6E}"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750668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F5678504-5F14-4E5E-B363-144F692C5C6E}"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3500329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47512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678504-5F14-4E5E-B363-144F692C5C6E}" type="datetimeFigureOut">
              <a:rPr lang="en-US" smtClean="0"/>
              <a:t>7/19/2025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045632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678504-5F14-4E5E-B363-144F692C5C6E}" type="datetimeFigureOut">
              <a:rPr lang="en-US" smtClean="0"/>
              <a:t>7/19/2025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186143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F5678504-5F14-4E5E-B363-144F692C5C6E}" type="datetimeFigureOut">
              <a:rPr lang="en-US" smtClean="0"/>
              <a:t>7/19/2025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3484305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5678504-5F14-4E5E-B363-144F692C5C6E}" type="datetimeFigureOut">
              <a:rPr lang="en-US" smtClean="0"/>
              <a:t>7/19/2025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3723779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F5678504-5F14-4E5E-B363-144F692C5C6E}" type="datetimeFigureOut">
              <a:rPr lang="en-US" smtClean="0"/>
              <a:t>7/19/2025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894300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678504-5F14-4E5E-B363-144F692C5C6E}" type="datetimeFigureOut">
              <a:rPr lang="en-US" smtClean="0"/>
              <a:t>7/19/2025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444435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5678504-5F14-4E5E-B363-144F692C5C6E}" type="datetimeFigureOut">
              <a:rPr lang="en-US" smtClean="0"/>
              <a:t>7/19/2025</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33CF6B1D-3ADC-40C7-8663-4AC29A584D11}" type="slidenum">
              <a:rPr lang="en-US" smtClean="0"/>
              <a:t>‹#›</a:t>
            </a:fld>
            <a:endParaRPr lang="en-US"/>
          </a:p>
        </p:txBody>
      </p:sp>
    </p:spTree>
    <p:extLst>
      <p:ext uri="{BB962C8B-B14F-4D97-AF65-F5344CB8AC3E}">
        <p14:creationId xmlns:p14="http://schemas.microsoft.com/office/powerpoint/2010/main" val="35637676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55CFD-73BE-CACD-AFA1-22C6C2428EAE}"/>
              </a:ext>
            </a:extLst>
          </p:cNvPr>
          <p:cNvSpPr>
            <a:spLocks noGrp="1"/>
          </p:cNvSpPr>
          <p:nvPr>
            <p:ph type="ctrTitle"/>
          </p:nvPr>
        </p:nvSpPr>
        <p:spPr>
          <a:xfrm>
            <a:off x="1286854" y="1113231"/>
            <a:ext cx="6620968" cy="2308324"/>
          </a:xfrm>
        </p:spPr>
        <p:txBody>
          <a:bodyPr>
            <a:spAutoFit/>
          </a:bodyPr>
          <a:lstStyle/>
          <a:p>
            <a:r>
              <a:rPr lang="en-US" dirty="0">
                <a:solidFill>
                  <a:schemeClr val="tx1"/>
                </a:solidFill>
              </a:rPr>
              <a:t>Readings In Deuteronomy</a:t>
            </a:r>
            <a:endParaRPr lang="en-US" sz="3600" dirty="0">
              <a:solidFill>
                <a:schemeClr val="tx1"/>
              </a:solidFill>
            </a:endParaRPr>
          </a:p>
        </p:txBody>
      </p:sp>
    </p:spTree>
    <p:extLst>
      <p:ext uri="{BB962C8B-B14F-4D97-AF65-F5344CB8AC3E}">
        <p14:creationId xmlns:p14="http://schemas.microsoft.com/office/powerpoint/2010/main" val="3548305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BA8E1BE-2ADC-7100-8BE0-7CD825D9D4FF}"/>
              </a:ext>
            </a:extLst>
          </p:cNvPr>
          <p:cNvSpPr txBox="1"/>
          <p:nvPr/>
        </p:nvSpPr>
        <p:spPr>
          <a:xfrm>
            <a:off x="1061545" y="851338"/>
            <a:ext cx="5181600" cy="397031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ea typeface="+mn-ea"/>
                <a:cs typeface="Times New Roman" panose="02020603050405020304" pitchFamily="18" charset="0"/>
              </a:rPr>
              <a:t>Deuteronomy 9-13</a:t>
            </a:r>
          </a:p>
          <a:p>
            <a:pPr lvl="0">
              <a:defRPr/>
            </a:pPr>
            <a:r>
              <a:rPr lang="en-US" sz="3600" dirty="0">
                <a:solidFill>
                  <a:prstClr val="white"/>
                </a:solidFill>
                <a:cs typeface="Times New Roman" panose="02020603050405020304" pitchFamily="18" charset="0"/>
              </a:rPr>
              <a:t>Deuteronomy</a:t>
            </a:r>
            <a:r>
              <a:rPr kumimoji="0" lang="en-US" sz="3600" b="0" i="0" u="none" strike="noStrike" kern="1200" cap="none" spc="0" normalizeH="0" baseline="0" noProof="0" dirty="0">
                <a:ln>
                  <a:noFill/>
                </a:ln>
                <a:solidFill>
                  <a:prstClr val="white"/>
                </a:solidFill>
                <a:effectLst/>
                <a:uLnTx/>
                <a:uFillTx/>
                <a:ea typeface="+mn-ea"/>
                <a:cs typeface="Times New Roman" panose="02020603050405020304" pitchFamily="18" charset="0"/>
              </a:rPr>
              <a:t> 15-16</a:t>
            </a:r>
          </a:p>
          <a:p>
            <a:pPr lvl="0">
              <a:defRPr/>
            </a:pPr>
            <a:r>
              <a:rPr lang="en-US" sz="3600" dirty="0">
                <a:solidFill>
                  <a:prstClr val="white"/>
                </a:solidFill>
                <a:cs typeface="Times New Roman" panose="02020603050405020304" pitchFamily="18" charset="0"/>
              </a:rPr>
              <a:t>Deuteronomy</a:t>
            </a:r>
            <a:r>
              <a:rPr kumimoji="0" lang="en-US" sz="3600" b="0" i="0" u="none" strike="noStrike" kern="1200" cap="none" spc="0" normalizeH="0" baseline="0" noProof="0" dirty="0">
                <a:ln>
                  <a:noFill/>
                </a:ln>
                <a:solidFill>
                  <a:prstClr val="white"/>
                </a:solidFill>
                <a:effectLst/>
                <a:uLnTx/>
                <a:uFillTx/>
                <a:ea typeface="+mn-ea"/>
                <a:cs typeface="Times New Roman" panose="02020603050405020304" pitchFamily="18" charset="0"/>
              </a:rPr>
              <a:t> 17:14-20</a:t>
            </a:r>
          </a:p>
          <a:p>
            <a:pPr lvl="0">
              <a:defRPr/>
            </a:pPr>
            <a:r>
              <a:rPr lang="en-US" sz="3600" dirty="0">
                <a:solidFill>
                  <a:prstClr val="white"/>
                </a:solidFill>
                <a:cs typeface="Times New Roman" panose="02020603050405020304" pitchFamily="18" charset="0"/>
              </a:rPr>
              <a:t>Deuteronomy</a:t>
            </a:r>
            <a:r>
              <a:rPr kumimoji="0" lang="en-US" sz="3600" b="0" i="0" u="none" strike="noStrike" kern="1200" cap="none" spc="0" normalizeH="0" baseline="0" noProof="0" dirty="0">
                <a:ln>
                  <a:noFill/>
                </a:ln>
                <a:solidFill>
                  <a:prstClr val="white"/>
                </a:solidFill>
                <a:effectLst/>
                <a:uLnTx/>
                <a:uFillTx/>
                <a:ea typeface="+mn-ea"/>
                <a:cs typeface="Times New Roman" panose="02020603050405020304" pitchFamily="18" charset="0"/>
              </a:rPr>
              <a:t> 18</a:t>
            </a:r>
          </a:p>
          <a:p>
            <a:pPr lvl="0">
              <a:defRPr/>
            </a:pPr>
            <a:r>
              <a:rPr lang="en-US" sz="3600" dirty="0">
                <a:solidFill>
                  <a:prstClr val="white"/>
                </a:solidFill>
                <a:cs typeface="Times New Roman" panose="02020603050405020304" pitchFamily="18" charset="0"/>
              </a:rPr>
              <a:t>Deuteronomy</a:t>
            </a:r>
            <a:r>
              <a:rPr kumimoji="0" lang="en-US" sz="3600" b="0" i="0" u="none" strike="noStrike" kern="1200" cap="none" spc="0" normalizeH="0" baseline="0" noProof="0" dirty="0">
                <a:ln>
                  <a:noFill/>
                </a:ln>
                <a:solidFill>
                  <a:prstClr val="white"/>
                </a:solidFill>
                <a:effectLst/>
                <a:uLnTx/>
                <a:uFillTx/>
                <a:ea typeface="+mn-ea"/>
                <a:cs typeface="Times New Roman" panose="02020603050405020304" pitchFamily="18" charset="0"/>
              </a:rPr>
              <a:t> 21:18-21</a:t>
            </a:r>
          </a:p>
          <a:p>
            <a:pPr lvl="0">
              <a:defRPr/>
            </a:pPr>
            <a:r>
              <a:rPr lang="en-US" sz="3600" dirty="0">
                <a:solidFill>
                  <a:prstClr val="white"/>
                </a:solidFill>
                <a:cs typeface="Times New Roman" panose="02020603050405020304" pitchFamily="18" charset="0"/>
              </a:rPr>
              <a:t>Deuteronomy 22:13-30</a:t>
            </a:r>
          </a:p>
          <a:p>
            <a:pPr lvl="0">
              <a:defRPr/>
            </a:pPr>
            <a:r>
              <a:rPr lang="en-US" sz="3600" dirty="0">
                <a:solidFill>
                  <a:prstClr val="white"/>
                </a:solidFill>
                <a:cs typeface="Times New Roman" panose="02020603050405020304" pitchFamily="18" charset="0"/>
              </a:rPr>
              <a:t>Deuteronomy 24:1-4</a:t>
            </a:r>
            <a:endParaRPr kumimoji="0" lang="en-US" sz="3600" b="0" i="0" u="none" strike="noStrike" kern="1200" cap="none" spc="0" normalizeH="0" baseline="0" noProof="0" dirty="0">
              <a:ln>
                <a:noFill/>
              </a:ln>
              <a:solidFill>
                <a:prstClr val="white"/>
              </a:solidFill>
              <a:effectLst/>
              <a:uLnTx/>
              <a:uFillTx/>
              <a:ea typeface="+mn-ea"/>
              <a:cs typeface="Times New Roman" panose="02020603050405020304" pitchFamily="18" charset="0"/>
            </a:endParaRPr>
          </a:p>
        </p:txBody>
      </p:sp>
    </p:spTree>
    <p:extLst>
      <p:ext uri="{BB962C8B-B14F-4D97-AF65-F5344CB8AC3E}">
        <p14:creationId xmlns:p14="http://schemas.microsoft.com/office/powerpoint/2010/main" val="2630573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400198" cy="4031873"/>
          </a:xfrm>
        </p:spPr>
        <p:txBody>
          <a:bodyPr wrap="square" anchor="t" anchorCtr="0">
            <a:spAutoFit/>
          </a:bodyPr>
          <a:lstStyle/>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Hear the Word of God</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James 1:21 – “… receive with meekness the implanted word, which is able to save your souls.”</a:t>
            </a:r>
          </a:p>
          <a:p>
            <a:pPr lvl="1">
              <a:spcBef>
                <a:spcPts val="0"/>
              </a:spcBef>
              <a:spcAft>
                <a:spcPts val="0"/>
              </a:spcAft>
              <a:buClr>
                <a:schemeClr val="bg1"/>
              </a:buClr>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Believe the Gospel message about Jesus</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I John 3:23-24 – “… that we believe in the name of his Son Jesus Christ …”</a:t>
            </a: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457200" y="391028"/>
            <a:ext cx="7019365" cy="923330"/>
          </a:xfrm>
        </p:spPr>
        <p:txBody>
          <a:bodyPr wrap="square">
            <a:spAutoFit/>
          </a:bodyPr>
          <a:lstStyle/>
          <a:p>
            <a:pPr algn="l"/>
            <a:r>
              <a:rPr lang="en-US" sz="5400" b="1" cap="none" dirty="0">
                <a:solidFill>
                  <a:schemeClr val="tx1"/>
                </a:solidFill>
              </a:rPr>
              <a:t>Obeying The Gospel</a:t>
            </a: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229600" cy="3933384"/>
          </a:xfrm>
        </p:spPr>
        <p:txBody>
          <a:bodyPr wrap="square">
            <a:spAutoFit/>
          </a:bodyPr>
          <a:lstStyle/>
          <a:p>
            <a:pPr marL="0" indent="0">
              <a:spcBef>
                <a:spcPts val="0"/>
              </a:spcBef>
              <a:buClr>
                <a:schemeClr val="bg1"/>
              </a:buClr>
              <a:buSzPct val="100000"/>
              <a:buNone/>
            </a:pPr>
            <a:r>
              <a:rPr lang="en-US" sz="3200" b="1" dirty="0">
                <a:solidFill>
                  <a:schemeClr val="tx1"/>
                </a:solidFill>
                <a:cs typeface="Arial" panose="020B0604020202020204" pitchFamily="34" charset="0"/>
              </a:rPr>
              <a:t>Repent of your sins</a:t>
            </a:r>
          </a:p>
          <a:p>
            <a:pPr lvl="1">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Acts 3:19 – “Repent therefore, and turn again, that your sins may be blotted out”</a:t>
            </a:r>
          </a:p>
          <a:p>
            <a:pPr>
              <a:spcBef>
                <a:spcPts val="0"/>
              </a:spcBef>
              <a:buClr>
                <a:schemeClr val="bg1"/>
              </a:buClr>
              <a:buSzPct val="100000"/>
              <a:buFont typeface="Arial" panose="020B0604020202020204" pitchFamily="34" charset="0"/>
              <a:buChar char="•"/>
            </a:pPr>
            <a:endParaRPr lang="en-US" sz="3200" b="1" dirty="0">
              <a:solidFill>
                <a:schemeClr val="tx1"/>
              </a:solidFill>
              <a:cs typeface="Arial" panose="020B0604020202020204" pitchFamily="34" charset="0"/>
            </a:endParaRPr>
          </a:p>
          <a:p>
            <a:pPr marL="0" indent="0">
              <a:spcBef>
                <a:spcPts val="0"/>
              </a:spcBef>
              <a:buClr>
                <a:schemeClr val="bg1"/>
              </a:buClr>
              <a:buSzPct val="100000"/>
              <a:buNone/>
            </a:pPr>
            <a:r>
              <a:rPr lang="en-US" sz="3200" b="1" dirty="0">
                <a:solidFill>
                  <a:schemeClr val="tx1"/>
                </a:solidFill>
                <a:cs typeface="Arial" panose="020B0604020202020204" pitchFamily="34" charset="0"/>
              </a:rPr>
              <a:t>Confess that Jesus is the Son of God</a:t>
            </a:r>
          </a:p>
          <a:p>
            <a:pPr lvl="1">
              <a:lnSpc>
                <a:spcPct val="9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Romans 10:9-10 – “… with the mouth one confesses and is saved”</a:t>
            </a:r>
          </a:p>
        </p:txBody>
      </p:sp>
      <p:sp>
        <p:nvSpPr>
          <p:cNvPr id="5" name="Title 1">
            <a:extLst>
              <a:ext uri="{FF2B5EF4-FFF2-40B4-BE49-F238E27FC236}">
                <a16:creationId xmlns:a16="http://schemas.microsoft.com/office/drawing/2014/main" id="{7230796B-917C-6E4A-E02F-BD880AC0C628}"/>
              </a:ext>
            </a:extLst>
          </p:cNvPr>
          <p:cNvSpPr>
            <a:spLocks noGrp="1"/>
          </p:cNvSpPr>
          <p:nvPr>
            <p:ph type="title"/>
          </p:nvPr>
        </p:nvSpPr>
        <p:spPr>
          <a:xfrm>
            <a:off x="457200" y="391028"/>
            <a:ext cx="6979024" cy="923330"/>
          </a:xfrm>
        </p:spPr>
        <p:txBody>
          <a:bodyPr wrap="square">
            <a:spAutoFit/>
          </a:bodyPr>
          <a:lstStyle/>
          <a:p>
            <a:pPr algn="l"/>
            <a:r>
              <a:rPr lang="en-US" sz="5400" b="1" cap="none" dirty="0">
                <a:solidFill>
                  <a:schemeClr val="tx1"/>
                </a:solidFill>
              </a:rPr>
              <a:t>Obeying The Gospel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0BCEB-E1D9-6F25-E3B2-57EFD099543E}"/>
            </a:ext>
          </a:extLst>
        </p:cNvPr>
        <p:cNvGrpSpPr/>
        <p:nvPr/>
      </p:nvGrpSpPr>
      <p:grpSpPr>
        <a:xfrm>
          <a:off x="0" y="0"/>
          <a:ext cx="0" cy="0"/>
          <a:chOff x="0" y="0"/>
          <a:chExt cx="0" cy="0"/>
        </a:xfrm>
      </p:grpSpPr>
      <p:sp>
        <p:nvSpPr>
          <p:cNvPr id="11266" name="Text Box 5">
            <a:extLst>
              <a:ext uri="{FF2B5EF4-FFF2-40B4-BE49-F238E27FC236}">
                <a16:creationId xmlns:a16="http://schemas.microsoft.com/office/drawing/2014/main" id="{99973782-D4DF-71D9-1C5E-384371641B29}"/>
              </a:ext>
            </a:extLst>
          </p:cNvPr>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a:extLst>
              <a:ext uri="{FF2B5EF4-FFF2-40B4-BE49-F238E27FC236}">
                <a16:creationId xmlns:a16="http://schemas.microsoft.com/office/drawing/2014/main" id="{ADD0C020-66B2-EF30-4C08-A47914CB231C}"/>
              </a:ext>
            </a:extLst>
          </p:cNvPr>
          <p:cNvSpPr>
            <a:spLocks noGrp="1" noChangeArrowheads="1"/>
          </p:cNvSpPr>
          <p:nvPr>
            <p:ph type="body" idx="1"/>
          </p:nvPr>
        </p:nvSpPr>
        <p:spPr>
          <a:xfrm>
            <a:off x="457200" y="1371600"/>
            <a:ext cx="8133008" cy="4031873"/>
          </a:xfrm>
        </p:spPr>
        <p:txBody>
          <a:bodyPr wrap="square">
            <a:spAutoFit/>
          </a:bodyPr>
          <a:lstStyle/>
          <a:p>
            <a:pPr marL="0" indent="0">
              <a:lnSpc>
                <a:spcPct val="100000"/>
              </a:lnSpc>
              <a:spcBef>
                <a:spcPts val="0"/>
              </a:spcBef>
              <a:buClrTx/>
              <a:buSzPct val="100000"/>
              <a:buNone/>
            </a:pPr>
            <a:r>
              <a:rPr lang="en-US" sz="3200" b="1" dirty="0">
                <a:solidFill>
                  <a:schemeClr val="tx1"/>
                </a:solidFill>
                <a:cs typeface="Arial" panose="020B0604020202020204" pitchFamily="34" charset="0"/>
              </a:rPr>
              <a:t>Be immersed in water</a:t>
            </a:r>
          </a:p>
          <a:p>
            <a:pPr lvl="1">
              <a:lnSpc>
                <a:spcPct val="100000"/>
              </a:lnSpc>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 Acts 2:38 – “Repent and be baptized every one of you …”</a:t>
            </a:r>
          </a:p>
          <a:p>
            <a:pPr lvl="1">
              <a:lnSpc>
                <a:spcPct val="100000"/>
              </a:lnSpc>
              <a:spcBef>
                <a:spcPts val="0"/>
              </a:spcBef>
              <a:buClrTx/>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lnSpc>
                <a:spcPct val="100000"/>
              </a:lnSpc>
              <a:spcBef>
                <a:spcPts val="0"/>
              </a:spcBef>
              <a:buClrTx/>
              <a:buSzPct val="100000"/>
              <a:buNone/>
            </a:pPr>
            <a:r>
              <a:rPr lang="en-US" sz="3200" b="1" dirty="0">
                <a:solidFill>
                  <a:schemeClr val="tx1"/>
                </a:solidFill>
                <a:cs typeface="Arial" panose="020B0604020202020204" pitchFamily="34" charset="0"/>
              </a:rPr>
              <a:t>Remain faithful</a:t>
            </a:r>
          </a:p>
          <a:p>
            <a:pPr lvl="1">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I Corinthians 15:1-2 – “if you hold fast to the word I preached to you – unless you believed in vain”</a:t>
            </a:r>
          </a:p>
        </p:txBody>
      </p:sp>
      <p:sp>
        <p:nvSpPr>
          <p:cNvPr id="5" name="Title 1">
            <a:extLst>
              <a:ext uri="{FF2B5EF4-FFF2-40B4-BE49-F238E27FC236}">
                <a16:creationId xmlns:a16="http://schemas.microsoft.com/office/drawing/2014/main" id="{08A82332-F5C3-AC32-B4F6-B6E4BDF5FF5C}"/>
              </a:ext>
            </a:extLst>
          </p:cNvPr>
          <p:cNvSpPr>
            <a:spLocks noGrp="1"/>
          </p:cNvSpPr>
          <p:nvPr>
            <p:ph type="title"/>
          </p:nvPr>
        </p:nvSpPr>
        <p:spPr>
          <a:xfrm>
            <a:off x="457200" y="391028"/>
            <a:ext cx="7005918" cy="923330"/>
          </a:xfrm>
        </p:spPr>
        <p:txBody>
          <a:bodyPr wrap="square">
            <a:spAutoFit/>
          </a:bodyPr>
          <a:lstStyle/>
          <a:p>
            <a:pPr algn="l"/>
            <a:r>
              <a:rPr lang="en-US" sz="5400" b="1" cap="none" dirty="0">
                <a:solidFill>
                  <a:schemeClr val="tx1"/>
                </a:solidFill>
              </a:rPr>
              <a:t>Obeying The Gospel</a:t>
            </a:r>
          </a:p>
        </p:txBody>
      </p:sp>
    </p:spTree>
    <p:extLst>
      <p:ext uri="{BB962C8B-B14F-4D97-AF65-F5344CB8AC3E}">
        <p14:creationId xmlns:p14="http://schemas.microsoft.com/office/powerpoint/2010/main" val="402098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10</TotalTime>
  <Words>447</Words>
  <Application>Microsoft Office PowerPoint</Application>
  <PresentationFormat>On-screen Show (4:3)</PresentationFormat>
  <Paragraphs>44</Paragraphs>
  <Slides>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Aptos</vt:lpstr>
      <vt:lpstr>Arial</vt:lpstr>
      <vt:lpstr>Century Gothic</vt:lpstr>
      <vt:lpstr>Times New Roman</vt:lpstr>
      <vt:lpstr>Wingdings 3</vt:lpstr>
      <vt:lpstr>Ion</vt:lpstr>
      <vt:lpstr>Readings In Deuteronomy</vt:lpstr>
      <vt:lpstr>PowerPoint Presentation</vt:lpstr>
      <vt:lpstr>Obeying The Gospel</vt:lpstr>
      <vt:lpstr>Obeying The Gospel</vt:lpstr>
      <vt:lpstr>Obeying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Richard Lidh</dc:creator>
  <cp:lastModifiedBy>Richard Lidh</cp:lastModifiedBy>
  <cp:revision>5</cp:revision>
  <cp:lastPrinted>2025-07-19T17:57:02Z</cp:lastPrinted>
  <dcterms:created xsi:type="dcterms:W3CDTF">2025-06-22T03:31:02Z</dcterms:created>
  <dcterms:modified xsi:type="dcterms:W3CDTF">2025-07-19T17:58:05Z</dcterms:modified>
</cp:coreProperties>
</file>